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Montserrat Extra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jO1novj+8f8I6u5ZDYoR4zrhrr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regular.fntdata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image" Target="../media/image35.png"/><Relationship Id="rId10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71" name="Google Shape;171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74" name="Google Shape;174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3" name="Google Shape;193;p19"/>
          <p:cNvCxnSpPr>
            <a:stCxn id="188" idx="3"/>
            <a:endCxn id="190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194" name="Google Shape;194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9"/>
          <p:cNvCxnSpPr>
            <a:stCxn id="190" idx="3"/>
            <a:endCxn id="194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96" name="Google Shape;196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9"/>
          <p:cNvCxnSpPr>
            <a:stCxn id="194" idx="3"/>
            <a:endCxn id="197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99" name="Google Shape;199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19"/>
          <p:cNvCxnSpPr>
            <a:stCxn id="197" idx="3"/>
            <a:endCxn id="200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02" name="Google Shape;202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0"/>
          <p:cNvCxnSpPr>
            <a:stCxn id="209" idx="3"/>
            <a:endCxn id="213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15" name="Google Shape;215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0"/>
          <p:cNvCxnSpPr>
            <a:stCxn id="213" idx="3"/>
            <a:endCxn id="216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18" name="Google Shape;218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0"/>
          <p:cNvCxnSpPr>
            <a:stCxn id="216" idx="3"/>
            <a:endCxn id="218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0" name="Google Shape;220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20"/>
          <p:cNvCxnSpPr>
            <a:stCxn id="210" idx="3"/>
            <a:endCxn id="213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5">
            <a:alphaModFix/>
          </a:blip>
          <a:srcRect b="16932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b="0" i="0" lang="pt-BR" sz="4000" u="sng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7"/>
          <p:cNvSpPr txBox="1"/>
          <p:nvPr>
            <p:ph idx="4294967295" type="ctrTitle"/>
          </p:nvPr>
        </p:nvSpPr>
        <p:spPr>
          <a:xfrm>
            <a:off x="6118525" y="397800"/>
            <a:ext cx="22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" name="Google Shape;66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7" name="Google Shape;67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e81b50348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e81b50348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e81b50348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1" name="Google Shape;291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0" name="Google Shape;300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0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01" name="Google Shape;301;g1e81b503483_0_73"/>
          <p:cNvPicPr preferRelativeResize="0"/>
          <p:nvPr/>
        </p:nvPicPr>
        <p:blipFill rotWithShape="1">
          <a:blip r:embed="rId4">
            <a:alphaModFix/>
          </a:blip>
          <a:srcRect b="17184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02" name="Google Shape;302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9803"/>
              </a:srgbClr>
            </a:outerShdw>
          </a:effectLst>
        </p:spPr>
      </p:pic>
      <p:pic>
        <p:nvPicPr>
          <p:cNvPr id="303" name="Google Shape;303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sp>
        <p:nvSpPr>
          <p:cNvPr id="304" name="Google Shape;304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1e81b503483_0_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81b503483_0_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e81b503483_0_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e81b503483_0_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86" name="Google Shape;86;p6"/>
          <p:cNvCxnSpPr>
            <a:endCxn id="83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" name="Google Shape;87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" name="Google Shape;103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1" name="Google Shape;111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2" name="Google Shape;112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3" name="Google Shape;113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" name="Google Shape;121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2" name="Google Shape;122;p9"/>
          <p:cNvCxnSpPr>
            <a:endCxn id="119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3" name="Google Shape;123;p9"/>
          <p:cNvCxnSpPr>
            <a:endCxn id="120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9"/>
          <p:cNvCxnSpPr>
            <a:endCxn id="121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0"/>
          <p:cNvCxnSpPr>
            <a:stCxn id="129" idx="3"/>
            <a:endCxn id="130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" name="Google Shape;134;p10"/>
          <p:cNvCxnSpPr>
            <a:stCxn id="129" idx="3"/>
            <a:endCxn id="132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" name="Google Shape;143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4" name="Google Shape;144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58" name="Google Shape;158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61" name="Google Shape;161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